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5" r:id="rId5"/>
    <p:sldId id="261" r:id="rId6"/>
    <p:sldId id="267" r:id="rId7"/>
    <p:sldId id="258" r:id="rId8"/>
    <p:sldId id="264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3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A243-BAB4-4A69-82F1-B5CCA256E995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D5764B8C-0719-4162-8E41-CBB039FD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692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A243-BAB4-4A69-82F1-B5CCA256E995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D5764B8C-0719-4162-8E41-CBB039FD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58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A243-BAB4-4A69-82F1-B5CCA256E995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D5764B8C-0719-4162-8E41-CBB039FD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8359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A243-BAB4-4A69-82F1-B5CCA256E995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5764B8C-0719-4162-8E41-CBB039FD83F0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33137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A243-BAB4-4A69-82F1-B5CCA256E995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D5764B8C-0719-4162-8E41-CBB039FD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244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A243-BAB4-4A69-82F1-B5CCA256E995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64B8C-0719-4162-8E41-CBB039FD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673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A243-BAB4-4A69-82F1-B5CCA256E995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64B8C-0719-4162-8E41-CBB039FD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405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A243-BAB4-4A69-82F1-B5CCA256E995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64B8C-0719-4162-8E41-CBB039FD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5619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2ED8A243-BAB4-4A69-82F1-B5CCA256E995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D5764B8C-0719-4162-8E41-CBB039FD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05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A243-BAB4-4A69-82F1-B5CCA256E995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64B8C-0719-4162-8E41-CBB039FD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815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A243-BAB4-4A69-82F1-B5CCA256E995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D5764B8C-0719-4162-8E41-CBB039FD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361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A243-BAB4-4A69-82F1-B5CCA256E995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64B8C-0719-4162-8E41-CBB039FD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453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A243-BAB4-4A69-82F1-B5CCA256E995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64B8C-0719-4162-8E41-CBB039FD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533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A243-BAB4-4A69-82F1-B5CCA256E995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64B8C-0719-4162-8E41-CBB039FD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08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A243-BAB4-4A69-82F1-B5CCA256E995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64B8C-0719-4162-8E41-CBB039FD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286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A243-BAB4-4A69-82F1-B5CCA256E995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64B8C-0719-4162-8E41-CBB039FD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756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8A243-BAB4-4A69-82F1-B5CCA256E995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64B8C-0719-4162-8E41-CBB039FD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854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8A243-BAB4-4A69-82F1-B5CCA256E995}" type="datetimeFigureOut">
              <a:rPr lang="en-US" smtClean="0"/>
              <a:t>8/19/2016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64B8C-0719-4162-8E41-CBB039FD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343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msdn.microsoft.com/en-us/library/ms181368.aspx#tfvc_or_git_summary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betterexplained.com/articles/a-visual-guide-to-version-control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Source Code Control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For CSE 3902</a:t>
            </a:r>
          </a:p>
          <a:p>
            <a:r>
              <a:rPr lang="en-US" dirty="0" smtClean="0"/>
              <a:t>By: Matt Boggus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034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 code control options for CSE 3902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Must use source code control that is integrated with Visual Studio</a:t>
            </a:r>
          </a:p>
          <a:p>
            <a:endParaRPr lang="en-US" dirty="0"/>
          </a:p>
          <a:p>
            <a:r>
              <a:rPr lang="en-US" dirty="0" smtClean="0"/>
              <a:t>Two options</a:t>
            </a:r>
          </a:p>
          <a:p>
            <a:pPr lvl="1"/>
            <a:r>
              <a:rPr lang="en-US" b="1" dirty="0" smtClean="0"/>
              <a:t>Team Foundation Version Control </a:t>
            </a:r>
            <a:r>
              <a:rPr lang="en-US" dirty="0" smtClean="0"/>
              <a:t>(subversion or SVN based)</a:t>
            </a:r>
          </a:p>
          <a:p>
            <a:pPr lvl="2"/>
            <a:r>
              <a:rPr lang="en-US" dirty="0" smtClean="0"/>
              <a:t>Centralized ; one </a:t>
            </a:r>
            <a:r>
              <a:rPr lang="en-US" dirty="0"/>
              <a:t>repository</a:t>
            </a:r>
            <a:endParaRPr lang="en-US" dirty="0" smtClean="0"/>
          </a:p>
          <a:p>
            <a:pPr lvl="1"/>
            <a:r>
              <a:rPr lang="en-US" b="1" dirty="0" smtClean="0"/>
              <a:t>GIT</a:t>
            </a:r>
          </a:p>
          <a:p>
            <a:pPr lvl="2"/>
            <a:r>
              <a:rPr lang="en-US" dirty="0" smtClean="0"/>
              <a:t>Distributed ; every machine is a repository</a:t>
            </a:r>
          </a:p>
          <a:p>
            <a:pPr lvl="1"/>
            <a:r>
              <a:rPr lang="en-US" dirty="0" smtClean="0"/>
              <a:t>More on the differences </a:t>
            </a:r>
            <a:r>
              <a:rPr lang="en-US" dirty="0" smtClean="0">
                <a:hlinkClick r:id="rId2"/>
              </a:rPr>
              <a:t>here</a:t>
            </a:r>
            <a:endParaRPr lang="en-US" dirty="0" smtClean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249194" y="2855119"/>
            <a:ext cx="3390900" cy="256222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199414" y="5536406"/>
            <a:ext cx="51271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Image from http</a:t>
            </a:r>
            <a:r>
              <a:rPr lang="en-US" sz="1200" dirty="0"/>
              <a:t>://www.slideshare.net/premaseem/git-presentation-10589300</a:t>
            </a:r>
          </a:p>
        </p:txBody>
      </p:sp>
    </p:spTree>
    <p:extLst>
      <p:ext uri="{BB962C8B-B14F-4D97-AF65-F5344CB8AC3E}">
        <p14:creationId xmlns:p14="http://schemas.microsoft.com/office/powerpoint/2010/main" val="4148409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Setup for source control in Visual Studio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 Visual Studio,</a:t>
            </a:r>
          </a:p>
          <a:p>
            <a:pPr lvl="1"/>
            <a:r>
              <a:rPr lang="en-US" dirty="0" smtClean="0"/>
              <a:t>Team-&gt;Connect to…</a:t>
            </a:r>
          </a:p>
          <a:p>
            <a:pPr lvl="1"/>
            <a:r>
              <a:rPr lang="en-US" dirty="0" smtClean="0"/>
              <a:t>In Team Explorer, Select Team Projects…</a:t>
            </a:r>
          </a:p>
          <a:p>
            <a:pPr lvl="1"/>
            <a:r>
              <a:rPr lang="en-US" dirty="0" smtClean="0"/>
              <a:t>Click Servers… button, then Add…</a:t>
            </a:r>
          </a:p>
          <a:p>
            <a:pPr lvl="1"/>
            <a:r>
              <a:rPr lang="en-US" dirty="0" smtClean="0"/>
              <a:t>Copy-paste URL from the project creator, then click ok</a:t>
            </a:r>
          </a:p>
          <a:p>
            <a:pPr lvl="2"/>
            <a:r>
              <a:rPr lang="en-US" dirty="0" smtClean="0"/>
              <a:t>Should </a:t>
            </a:r>
            <a:r>
              <a:rPr lang="en-US" dirty="0"/>
              <a:t>look something like this: </a:t>
            </a:r>
            <a:r>
              <a:rPr lang="en-US" dirty="0" smtClean="0"/>
              <a:t>    https://TEAMORPROJECTOWNERNAME.visualstudio.com</a:t>
            </a:r>
            <a:r>
              <a:rPr lang="en-US" dirty="0"/>
              <a:t>/</a:t>
            </a:r>
            <a:endParaRPr lang="en-US" dirty="0" smtClean="0"/>
          </a:p>
          <a:p>
            <a:pPr lvl="1"/>
            <a:r>
              <a:rPr lang="en-US" dirty="0" smtClean="0"/>
              <a:t>Select server to connect, signing in with the same account you set up for Visual Studio Online task planning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3129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TFVC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 Visual Studio, connect to your team’s project</a:t>
            </a:r>
          </a:p>
          <a:p>
            <a:endParaRPr lang="en-US" dirty="0" smtClean="0"/>
          </a:p>
          <a:p>
            <a:r>
              <a:rPr lang="en-US" dirty="0" smtClean="0"/>
              <a:t>First time setup</a:t>
            </a:r>
          </a:p>
          <a:p>
            <a:pPr marL="685800" lvl="2">
              <a:spcBef>
                <a:spcPts val="1000"/>
              </a:spcBef>
            </a:pPr>
            <a:r>
              <a:rPr lang="en-US" dirty="0" smtClean="0"/>
              <a:t>Set local directory where you will store your copy of the project</a:t>
            </a:r>
          </a:p>
          <a:p>
            <a:pPr marL="685800" lvl="2">
              <a:spcBef>
                <a:spcPts val="1000"/>
              </a:spcBef>
            </a:pPr>
            <a:r>
              <a:rPr lang="en-US" u="sng" dirty="0" smtClean="0"/>
              <a:t>Map &amp; Get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Day-to-day use</a:t>
            </a:r>
          </a:p>
          <a:p>
            <a:pPr lvl="1"/>
            <a:r>
              <a:rPr lang="en-US" dirty="0" smtClean="0"/>
              <a:t>Under Team Explorer, click Source Control Explorer</a:t>
            </a:r>
          </a:p>
          <a:p>
            <a:pPr lvl="1"/>
            <a:r>
              <a:rPr lang="en-US" dirty="0" smtClean="0"/>
              <a:t>Right click on root folder-&gt;</a:t>
            </a:r>
            <a:r>
              <a:rPr lang="en-US" u="sng" dirty="0" smtClean="0"/>
              <a:t>Get latest version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After adding code and successfully rebuilding the solution, </a:t>
            </a:r>
            <a:r>
              <a:rPr lang="en-US" u="sng" dirty="0" smtClean="0"/>
              <a:t>check in</a:t>
            </a:r>
            <a:r>
              <a:rPr lang="en-US" dirty="0" smtClean="0"/>
              <a:t> the changes</a:t>
            </a:r>
          </a:p>
        </p:txBody>
      </p:sp>
    </p:spTree>
    <p:extLst>
      <p:ext uri="{BB962C8B-B14F-4D97-AF65-F5344CB8AC3E}">
        <p14:creationId xmlns:p14="http://schemas.microsoft.com/office/powerpoint/2010/main" val="3899696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with GIT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In Visual Studio, connect to your team’s </a:t>
            </a:r>
            <a:r>
              <a:rPr lang="en-US" dirty="0" smtClean="0"/>
              <a:t>project</a:t>
            </a:r>
          </a:p>
          <a:p>
            <a:endParaRPr lang="en-US" dirty="0" smtClean="0"/>
          </a:p>
          <a:p>
            <a:r>
              <a:rPr lang="en-US" dirty="0" smtClean="0"/>
              <a:t>First time setup </a:t>
            </a:r>
          </a:p>
          <a:p>
            <a:pPr lvl="1"/>
            <a:r>
              <a:rPr lang="en-US" u="sng" dirty="0" smtClean="0"/>
              <a:t>Clone repository</a:t>
            </a:r>
            <a:r>
              <a:rPr lang="en-US" dirty="0" smtClean="0"/>
              <a:t> on your local machine</a:t>
            </a:r>
          </a:p>
          <a:p>
            <a:endParaRPr lang="en-US" dirty="0" smtClean="0"/>
          </a:p>
          <a:p>
            <a:r>
              <a:rPr lang="en-US" dirty="0"/>
              <a:t>Day-to-day </a:t>
            </a:r>
            <a:r>
              <a:rPr lang="en-US" dirty="0" smtClean="0"/>
              <a:t>use</a:t>
            </a:r>
          </a:p>
          <a:p>
            <a:pPr lvl="1"/>
            <a:r>
              <a:rPr lang="en-US" dirty="0"/>
              <a:t>Under Team Explorer, click Source Control </a:t>
            </a:r>
            <a:r>
              <a:rPr lang="en-US" dirty="0" smtClean="0"/>
              <a:t>Explorer</a:t>
            </a:r>
            <a:endParaRPr lang="en-US" dirty="0"/>
          </a:p>
          <a:p>
            <a:pPr lvl="1"/>
            <a:r>
              <a:rPr lang="en-US" u="sng" dirty="0" smtClean="0"/>
              <a:t>Fetch</a:t>
            </a:r>
            <a:r>
              <a:rPr lang="en-US" dirty="0" smtClean="0"/>
              <a:t> commits</a:t>
            </a:r>
          </a:p>
          <a:p>
            <a:pPr lvl="1"/>
            <a:r>
              <a:rPr lang="en-US" u="sng" dirty="0" smtClean="0"/>
              <a:t>Pull</a:t>
            </a:r>
            <a:r>
              <a:rPr lang="en-US" dirty="0" smtClean="0"/>
              <a:t> commits</a:t>
            </a:r>
          </a:p>
          <a:p>
            <a:pPr lvl="1"/>
            <a:r>
              <a:rPr lang="en-US" dirty="0"/>
              <a:t>After adding code and successfully rebuilding the solution, </a:t>
            </a:r>
            <a:r>
              <a:rPr lang="en-US" u="sng" dirty="0" smtClean="0"/>
              <a:t>push</a:t>
            </a:r>
            <a:r>
              <a:rPr lang="en-US" dirty="0" smtClean="0"/>
              <a:t> your commit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238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Link to examples </a:t>
            </a:r>
            <a:r>
              <a:rPr lang="en-US" dirty="0" smtClean="0"/>
              <a:t>(merging)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10633301" cy="4072240"/>
          </a:xfrm>
        </p:spPr>
        <p:txBody>
          <a:bodyPr/>
          <a:lstStyle/>
          <a:p>
            <a:endParaRPr lang="en-US" dirty="0" smtClean="0">
              <a:hlinkClick r:id="rId2"/>
            </a:endParaRPr>
          </a:p>
          <a:p>
            <a:pPr marL="0" indent="0">
              <a:buNone/>
            </a:pPr>
            <a:r>
              <a:rPr lang="en-US" dirty="0" smtClean="0"/>
              <a:t>A Visual Guide to Version Control</a:t>
            </a:r>
            <a:endParaRPr lang="en-US" dirty="0">
              <a:hlinkClick r:id="rId2"/>
            </a:endParaRPr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://betterexplained.com/articles/a-visual-guide-to-version-control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5477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 control and visual studio project files:</a:t>
            </a:r>
            <a:br>
              <a:rPr lang="en-US" dirty="0" smtClean="0"/>
            </a:br>
            <a:r>
              <a:rPr lang="en-US" dirty="0" smtClean="0"/>
              <a:t>An example problem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MarioCoder’s</a:t>
            </a:r>
            <a:r>
              <a:rPr lang="en-US" dirty="0" smtClean="0"/>
              <a:t> .</a:t>
            </a:r>
            <a:r>
              <a:rPr lang="en-US" dirty="0" err="1" smtClean="0"/>
              <a:t>proj</a:t>
            </a:r>
            <a:r>
              <a:rPr lang="en-US" dirty="0" smtClean="0"/>
              <a:t>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400" dirty="0"/>
              <a:t>&lt;Project </a:t>
            </a:r>
            <a:r>
              <a:rPr lang="en-US" sz="2400" dirty="0" err="1"/>
              <a:t>xmlns</a:t>
            </a:r>
            <a:r>
              <a:rPr lang="en-US" sz="2400" dirty="0"/>
              <a:t>="http://schemas.microsoft.com/developer/</a:t>
            </a:r>
            <a:r>
              <a:rPr lang="en-US" sz="2400" dirty="0" err="1"/>
              <a:t>msbuild</a:t>
            </a:r>
            <a:r>
              <a:rPr lang="en-US" sz="2400" dirty="0"/>
              <a:t>/2003"&gt;</a:t>
            </a:r>
          </a:p>
          <a:p>
            <a:pPr marL="0" indent="0">
              <a:buNone/>
            </a:pPr>
            <a:r>
              <a:rPr lang="en-US" sz="2400" dirty="0"/>
              <a:t>  &lt;</a:t>
            </a:r>
            <a:r>
              <a:rPr lang="en-US" sz="2400" dirty="0" err="1"/>
              <a:t>ItemGroup</a:t>
            </a:r>
            <a:r>
              <a:rPr lang="en-US" sz="2400" dirty="0"/>
              <a:t>&gt;</a:t>
            </a:r>
          </a:p>
          <a:p>
            <a:pPr marL="0" indent="0">
              <a:buNone/>
            </a:pPr>
            <a:r>
              <a:rPr lang="en-US" sz="2400" dirty="0"/>
              <a:t>    &lt;Compile Include="</a:t>
            </a:r>
            <a:r>
              <a:rPr lang="en-US" sz="2400" dirty="0" err="1"/>
              <a:t>helloworld.cs</a:t>
            </a:r>
            <a:r>
              <a:rPr lang="en-US" sz="2400" dirty="0"/>
              <a:t>" /&gt;</a:t>
            </a:r>
          </a:p>
          <a:p>
            <a:pPr marL="0" indent="0">
              <a:buNone/>
            </a:pPr>
            <a:r>
              <a:rPr lang="en-US" sz="2400" dirty="0"/>
              <a:t>  &lt;/</a:t>
            </a:r>
            <a:r>
              <a:rPr lang="en-US" sz="2400" dirty="0" err="1"/>
              <a:t>ItemGroup</a:t>
            </a:r>
            <a:r>
              <a:rPr lang="en-US" sz="2400" dirty="0"/>
              <a:t>&gt;</a:t>
            </a:r>
          </a:p>
          <a:p>
            <a:pPr marL="0" indent="0">
              <a:buNone/>
            </a:pPr>
            <a:r>
              <a:rPr lang="en-US" sz="2400" dirty="0"/>
              <a:t>  &lt;Target Name="Build"&gt;</a:t>
            </a:r>
          </a:p>
          <a:p>
            <a:pPr marL="0" indent="0">
              <a:buNone/>
            </a:pPr>
            <a:r>
              <a:rPr lang="en-US" sz="2400" dirty="0"/>
              <a:t>    &lt;</a:t>
            </a:r>
            <a:r>
              <a:rPr lang="en-US" sz="2400" dirty="0" err="1"/>
              <a:t>Csc</a:t>
            </a:r>
            <a:r>
              <a:rPr lang="en-US" sz="2400" dirty="0"/>
              <a:t> Sources="@(Compile)"/&gt;  </a:t>
            </a:r>
          </a:p>
          <a:p>
            <a:pPr marL="0" indent="0">
              <a:buNone/>
            </a:pPr>
            <a:r>
              <a:rPr lang="en-US" sz="2400" dirty="0"/>
              <a:t>  &lt;/Target&gt;</a:t>
            </a:r>
          </a:p>
          <a:p>
            <a:pPr marL="0" indent="0">
              <a:buNone/>
            </a:pPr>
            <a:r>
              <a:rPr lang="en-US" sz="2400" dirty="0"/>
              <a:t>&lt;/Project&gt;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/>
              <a:t>BlockCoder’s</a:t>
            </a:r>
            <a:r>
              <a:rPr lang="en-US" dirty="0" smtClean="0"/>
              <a:t> .</a:t>
            </a:r>
            <a:r>
              <a:rPr lang="en-US" dirty="0" err="1" smtClean="0"/>
              <a:t>proj</a:t>
            </a:r>
            <a:r>
              <a:rPr lang="en-US" dirty="0" smtClean="0"/>
              <a:t> file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2400" dirty="0"/>
              <a:t>&lt;Project </a:t>
            </a:r>
            <a:r>
              <a:rPr lang="en-US" sz="2400" dirty="0" err="1"/>
              <a:t>xmlns</a:t>
            </a:r>
            <a:r>
              <a:rPr lang="en-US" sz="2400" dirty="0"/>
              <a:t>="http://schemas.microsoft.com/developer/</a:t>
            </a:r>
            <a:r>
              <a:rPr lang="en-US" sz="2400" dirty="0" err="1"/>
              <a:t>msbuild</a:t>
            </a:r>
            <a:r>
              <a:rPr lang="en-US" sz="2400" dirty="0"/>
              <a:t>/2003"&gt;</a:t>
            </a:r>
          </a:p>
          <a:p>
            <a:pPr marL="0" indent="0">
              <a:buNone/>
            </a:pPr>
            <a:r>
              <a:rPr lang="en-US" sz="2400" dirty="0"/>
              <a:t>  &lt;</a:t>
            </a:r>
            <a:r>
              <a:rPr lang="en-US" sz="2400" dirty="0" err="1"/>
              <a:t>ItemGroup</a:t>
            </a:r>
            <a:r>
              <a:rPr lang="en-US" sz="2400" dirty="0"/>
              <a:t>&gt;</a:t>
            </a:r>
          </a:p>
          <a:p>
            <a:pPr marL="0" indent="0">
              <a:buNone/>
            </a:pPr>
            <a:r>
              <a:rPr lang="en-US" sz="2400" dirty="0"/>
              <a:t>    &lt;Compile Include="</a:t>
            </a:r>
            <a:r>
              <a:rPr lang="en-US" sz="2400" dirty="0" err="1"/>
              <a:t>helloworld.cs</a:t>
            </a:r>
            <a:r>
              <a:rPr lang="en-US" sz="2400" dirty="0"/>
              <a:t>" /&gt;</a:t>
            </a:r>
          </a:p>
          <a:p>
            <a:pPr marL="0" indent="0">
              <a:buNone/>
            </a:pPr>
            <a:r>
              <a:rPr lang="en-US" sz="2400" dirty="0"/>
              <a:t>  &lt;/</a:t>
            </a:r>
            <a:r>
              <a:rPr lang="en-US" sz="2400" dirty="0" err="1"/>
              <a:t>ItemGroup</a:t>
            </a:r>
            <a:r>
              <a:rPr lang="en-US" sz="2400" dirty="0"/>
              <a:t>&gt;</a:t>
            </a:r>
          </a:p>
          <a:p>
            <a:pPr marL="0" indent="0">
              <a:buNone/>
            </a:pPr>
            <a:r>
              <a:rPr lang="en-US" sz="2400" dirty="0"/>
              <a:t>  &lt;Target Name="Build"&gt;</a:t>
            </a:r>
          </a:p>
          <a:p>
            <a:pPr marL="0" indent="0">
              <a:buNone/>
            </a:pPr>
            <a:r>
              <a:rPr lang="en-US" sz="2400" dirty="0"/>
              <a:t>    &lt;</a:t>
            </a:r>
            <a:r>
              <a:rPr lang="en-US" sz="2400" dirty="0" err="1"/>
              <a:t>Csc</a:t>
            </a:r>
            <a:r>
              <a:rPr lang="en-US" sz="2400" dirty="0"/>
              <a:t> Sources="@(Compile)"/&gt;  </a:t>
            </a:r>
          </a:p>
          <a:p>
            <a:pPr marL="0" indent="0">
              <a:buNone/>
            </a:pPr>
            <a:r>
              <a:rPr lang="en-US" sz="2400" dirty="0"/>
              <a:t>  &lt;/Target&gt;</a:t>
            </a:r>
          </a:p>
          <a:p>
            <a:pPr marL="0" indent="0">
              <a:buNone/>
            </a:pPr>
            <a:r>
              <a:rPr lang="en-US" sz="2400" dirty="0"/>
              <a:t>&lt;/Project&gt;</a:t>
            </a:r>
          </a:p>
        </p:txBody>
      </p:sp>
    </p:spTree>
    <p:extLst>
      <p:ext uri="{BB962C8B-B14F-4D97-AF65-F5344CB8AC3E}">
        <p14:creationId xmlns:p14="http://schemas.microsoft.com/office/powerpoint/2010/main" val="30221094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Avoiding problems with source </a:t>
            </a:r>
            <a:r>
              <a:rPr lang="en-US" dirty="0"/>
              <a:t>control and visual studio project </a:t>
            </a:r>
            <a:r>
              <a:rPr lang="en-US" dirty="0" smtClean="0"/>
              <a:t>files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Only allow 1 person to add new files to project / commit changes to project file</a:t>
            </a:r>
          </a:p>
          <a:p>
            <a:endParaRPr lang="en-US" dirty="0"/>
          </a:p>
          <a:p>
            <a:r>
              <a:rPr lang="en-US" dirty="0" smtClean="0"/>
              <a:t>Update before committing</a:t>
            </a:r>
          </a:p>
          <a:p>
            <a:endParaRPr lang="en-US" dirty="0"/>
          </a:p>
          <a:p>
            <a:r>
              <a:rPr lang="en-US" dirty="0" smtClean="0"/>
              <a:t>Some version control supports locking </a:t>
            </a:r>
            <a:r>
              <a:rPr lang="en-US" dirty="0"/>
              <a:t>files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84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misc.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</a:t>
            </a:r>
            <a:r>
              <a:rPr lang="en-US" dirty="0"/>
              <a:t>shorter the time between </a:t>
            </a:r>
            <a:r>
              <a:rPr lang="en-US" dirty="0" smtClean="0"/>
              <a:t>getting code updates </a:t>
            </a:r>
            <a:r>
              <a:rPr lang="en-US" dirty="0"/>
              <a:t>and </a:t>
            </a:r>
            <a:r>
              <a:rPr lang="en-US" dirty="0" smtClean="0"/>
              <a:t>committing new code, </a:t>
            </a:r>
            <a:r>
              <a:rPr lang="en-US" dirty="0"/>
              <a:t>the less likely you will break the build</a:t>
            </a:r>
          </a:p>
          <a:p>
            <a:endParaRPr lang="en-US" dirty="0" smtClean="0"/>
          </a:p>
          <a:p>
            <a:r>
              <a:rPr lang="en-US" dirty="0" smtClean="0"/>
              <a:t>Braches and merging add complexity to the source code control process</a:t>
            </a:r>
          </a:p>
          <a:p>
            <a:endParaRPr lang="en-US" dirty="0"/>
          </a:p>
          <a:p>
            <a:r>
              <a:rPr lang="en-US" dirty="0" smtClean="0"/>
              <a:t>GIT is currently the most popular source code control paradigm</a:t>
            </a:r>
          </a:p>
          <a:p>
            <a:endParaRPr lang="en-US" dirty="0"/>
          </a:p>
          <a:p>
            <a:r>
              <a:rPr lang="en-US" dirty="0" smtClean="0"/>
              <a:t>The GUI options in </a:t>
            </a:r>
            <a:r>
              <a:rPr lang="en-US" smtClean="0"/>
              <a:t>Visual Studio for </a:t>
            </a:r>
            <a:r>
              <a:rPr lang="en-US" dirty="0" smtClean="0"/>
              <a:t>GIT are significantly less powerful than the command line options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034022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131</TotalTime>
  <Words>463</Words>
  <Application>Microsoft Office PowerPoint</Application>
  <PresentationFormat>Widescreen</PresentationFormat>
  <Paragraphs>81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Trebuchet MS</vt:lpstr>
      <vt:lpstr>Berlin</vt:lpstr>
      <vt:lpstr>Source Code Control</vt:lpstr>
      <vt:lpstr>Source code control options for CSE 3902</vt:lpstr>
      <vt:lpstr>Setup for source control in Visual Studio</vt:lpstr>
      <vt:lpstr>Working with TFVC</vt:lpstr>
      <vt:lpstr>Working with GIT</vt:lpstr>
      <vt:lpstr>Link to examples (merging)</vt:lpstr>
      <vt:lpstr>Source control and visual studio project files: An example problem</vt:lpstr>
      <vt:lpstr>Avoiding problems with source control and visual studio project files</vt:lpstr>
      <vt:lpstr>Additional misc. notes</vt:lpstr>
    </vt:vector>
  </TitlesOfParts>
  <Company>The Ohio State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Source Code Control</dc:title>
  <dc:creator>boggus, matthew joseph</dc:creator>
  <cp:lastModifiedBy>boggus, matthew joseph</cp:lastModifiedBy>
  <cp:revision>20</cp:revision>
  <dcterms:created xsi:type="dcterms:W3CDTF">2015-05-19T16:13:04Z</dcterms:created>
  <dcterms:modified xsi:type="dcterms:W3CDTF">2016-08-19T17:28:40Z</dcterms:modified>
</cp:coreProperties>
</file>